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Lato" charset="1" panose="020F0502020204030203"/>
      <p:regular r:id="rId26"/>
    </p:embeddedFont>
    <p:embeddedFont>
      <p:font typeface="Lato Bold" charset="1" panose="020F050202020403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JUEGO DEL AHORCADO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Por Iván García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537579" y="560582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742" y="1678464"/>
            <a:ext cx="10627822" cy="8608536"/>
          </a:xfrm>
          <a:custGeom>
            <a:avLst/>
            <a:gdLst/>
            <a:ahLst/>
            <a:cxnLst/>
            <a:rect r="r" b="b" t="t" l="l"/>
            <a:pathLst>
              <a:path h="8608536" w="10627822">
                <a:moveTo>
                  <a:pt x="0" y="0"/>
                </a:moveTo>
                <a:lnTo>
                  <a:pt x="10627822" y="0"/>
                </a:lnTo>
                <a:lnTo>
                  <a:pt x="10627822" y="8608536"/>
                </a:lnTo>
                <a:lnTo>
                  <a:pt x="0" y="8608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8449" y="4220029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8337" y="1353959"/>
            <a:ext cx="3728221" cy="5732139"/>
          </a:xfrm>
          <a:custGeom>
            <a:avLst/>
            <a:gdLst/>
            <a:ahLst/>
            <a:cxnLst/>
            <a:rect r="r" b="b" t="t" l="l"/>
            <a:pathLst>
              <a:path h="5732139" w="3728221">
                <a:moveTo>
                  <a:pt x="0" y="0"/>
                </a:moveTo>
                <a:lnTo>
                  <a:pt x="3728221" y="0"/>
                </a:lnTo>
                <a:lnTo>
                  <a:pt x="3728221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4800" y="650874"/>
            <a:ext cx="135584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APLICANDO COLORES Y ESTILOS (ventana de inicio)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642855" y="-181565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4065" y="1330326"/>
            <a:ext cx="13179869" cy="6276913"/>
          </a:xfrm>
          <a:custGeom>
            <a:avLst/>
            <a:gdLst/>
            <a:ahLst/>
            <a:cxnLst/>
            <a:rect r="r" b="b" t="t" l="l"/>
            <a:pathLst>
              <a:path h="6276913" w="13179869">
                <a:moveTo>
                  <a:pt x="0" y="0"/>
                </a:moveTo>
                <a:lnTo>
                  <a:pt x="13179870" y="0"/>
                </a:lnTo>
                <a:lnTo>
                  <a:pt x="13179870" y="6276912"/>
                </a:lnTo>
                <a:lnTo>
                  <a:pt x="0" y="6276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90804"/>
            <a:ext cx="135584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Alertas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4800" y="8270660"/>
            <a:ext cx="13558400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Aquí he hecho uso del messagebox que mostrará una alerta si se cumple una condición.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095816" y="-401944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387" y="1474795"/>
            <a:ext cx="11384917" cy="8495995"/>
          </a:xfrm>
          <a:custGeom>
            <a:avLst/>
            <a:gdLst/>
            <a:ahLst/>
            <a:cxnLst/>
            <a:rect r="r" b="b" t="t" l="l"/>
            <a:pathLst>
              <a:path h="8495995" w="11384917">
                <a:moveTo>
                  <a:pt x="0" y="0"/>
                </a:moveTo>
                <a:lnTo>
                  <a:pt x="11384917" y="0"/>
                </a:lnTo>
                <a:lnTo>
                  <a:pt x="11384917" y="8495995"/>
                </a:lnTo>
                <a:lnTo>
                  <a:pt x="0" y="849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523929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0746" y="632777"/>
            <a:ext cx="2248090" cy="5680658"/>
          </a:xfrm>
          <a:custGeom>
            <a:avLst/>
            <a:gdLst/>
            <a:ahLst/>
            <a:cxnLst/>
            <a:rect r="r" b="b" t="t" l="l"/>
            <a:pathLst>
              <a:path h="5680658" w="2248090">
                <a:moveTo>
                  <a:pt x="0" y="0"/>
                </a:moveTo>
                <a:lnTo>
                  <a:pt x="2248090" y="0"/>
                </a:lnTo>
                <a:lnTo>
                  <a:pt x="2248090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4800" y="141603"/>
            <a:ext cx="135584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Mas colores y estilos (ventana de juego)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764947" y="-139454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0443" y="2065412"/>
            <a:ext cx="11487114" cy="5897508"/>
          </a:xfrm>
          <a:custGeom>
            <a:avLst/>
            <a:gdLst/>
            <a:ahLst/>
            <a:cxnLst/>
            <a:rect r="r" b="b" t="t" l="l"/>
            <a:pathLst>
              <a:path h="5897508" w="11487114">
                <a:moveTo>
                  <a:pt x="0" y="0"/>
                </a:moveTo>
                <a:lnTo>
                  <a:pt x="11487114" y="0"/>
                </a:lnTo>
                <a:lnTo>
                  <a:pt x="11487114" y="5897509"/>
                </a:lnTo>
                <a:lnTo>
                  <a:pt x="0" y="5897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568716"/>
            <a:ext cx="135584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Dibujo ahorcado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35657" y="8477949"/>
            <a:ext cx="14616685" cy="14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421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Esto es el dibujo del ahorcado, cada fallo en el juego imprimirá una nueva linea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764947" y="-139454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0680" y="2080759"/>
            <a:ext cx="11973531" cy="7378688"/>
          </a:xfrm>
          <a:custGeom>
            <a:avLst/>
            <a:gdLst/>
            <a:ahLst/>
            <a:cxnLst/>
            <a:rect r="r" b="b" t="t" l="l"/>
            <a:pathLst>
              <a:path h="7378688" w="11973531">
                <a:moveTo>
                  <a:pt x="0" y="0"/>
                </a:moveTo>
                <a:lnTo>
                  <a:pt x="11973531" y="0"/>
                </a:lnTo>
                <a:lnTo>
                  <a:pt x="11973531" y="7378689"/>
                </a:lnTo>
                <a:lnTo>
                  <a:pt x="0" y="7378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568716"/>
            <a:ext cx="135584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Comprobación de letras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395" y="4008120"/>
            <a:ext cx="588622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Otra vez mediante messagebox compruebo si hay errores como letras duplicadas o si el jugador ha ingresado mas de una.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También te notificara al ganar o perder la partida mostrandote cual era la palabra secreta.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764947" y="-139454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7072" y="2607857"/>
            <a:ext cx="10493856" cy="6302344"/>
          </a:xfrm>
          <a:custGeom>
            <a:avLst/>
            <a:gdLst/>
            <a:ahLst/>
            <a:cxnLst/>
            <a:rect r="r" b="b" t="t" l="l"/>
            <a:pathLst>
              <a:path h="6302344" w="10493856">
                <a:moveTo>
                  <a:pt x="0" y="0"/>
                </a:moveTo>
                <a:lnTo>
                  <a:pt x="10493856" y="0"/>
                </a:lnTo>
                <a:lnTo>
                  <a:pt x="10493856" y="6302345"/>
                </a:lnTo>
                <a:lnTo>
                  <a:pt x="0" y="6302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933450"/>
            <a:ext cx="135584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Ejemplo 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89514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5540" y="4412885"/>
            <a:ext cx="11301259" cy="4845415"/>
          </a:xfrm>
          <a:custGeom>
            <a:avLst/>
            <a:gdLst/>
            <a:ahLst/>
            <a:cxnLst/>
            <a:rect r="r" b="b" t="t" l="l"/>
            <a:pathLst>
              <a:path h="4845415" w="11301259">
                <a:moveTo>
                  <a:pt x="0" y="0"/>
                </a:moveTo>
                <a:lnTo>
                  <a:pt x="11301259" y="0"/>
                </a:lnTo>
                <a:lnTo>
                  <a:pt x="11301259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90181"/>
            <a:ext cx="571746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ENTIDAD RELACIÓN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6799" y="5033184"/>
            <a:ext cx="589120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Contiene: Una palabra puede estar en muchas partidas, pero cada partida contiene muchas palabras (relación  (1,N))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6799" y="7125019"/>
            <a:ext cx="589120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Tiene: Un juego puede tener muchas partidas, pero cada partida pertenece a un único juego (relación (1,N))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90108"/>
            <a:ext cx="2867087" cy="3645301"/>
            <a:chOff x="0" y="0"/>
            <a:chExt cx="1100884" cy="139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98" r="0" b="-219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84443" y="3990108"/>
            <a:ext cx="2867087" cy="3645301"/>
            <a:chOff x="0" y="0"/>
            <a:chExt cx="1100884" cy="1399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53" r="0" b="-305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2181579">
            <a:off x="14622652" y="16233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" t="0" r="-15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40186" y="3990108"/>
            <a:ext cx="2867087" cy="3645301"/>
            <a:chOff x="0" y="0"/>
            <a:chExt cx="1100884" cy="1399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350" r="0" b="-735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95929" y="3990108"/>
            <a:ext cx="2867087" cy="3645301"/>
            <a:chOff x="0" y="0"/>
            <a:chExt cx="1100884" cy="1399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291" r="0" b="-529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71833" y="2008505"/>
            <a:ext cx="411365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Thank you for your time! Reach out to us for questions.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05049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IVÁN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GARCÍA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19175"/>
            <a:ext cx="447432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MEET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84443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Marketing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84443" y="8005049"/>
            <a:ext cx="189263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IVÁN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garcía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40186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App developer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186" y="8005049"/>
            <a:ext cx="223716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IVÁN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garcía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895929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Director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93123" y="8005049"/>
            <a:ext cx="223716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IVÁN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garcía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Ilerna City,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7119480"/>
            <a:ext cx="75856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Presentación hecha por Iván García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9327908" y="80032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2257" y="8352610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985" y="713019"/>
            <a:ext cx="7273915" cy="20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PUNTOS DE LA PRESENTACIÓN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7226" y="337843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Imports con los que trabajaré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843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7226" y="451721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Funciones del juego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1721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7226" y="565386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Interfaz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5386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7226" y="792716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Entidad Relación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93033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7226" y="906698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Modelo relacional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098756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79051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7226" y="679051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3296" y="7189513"/>
            <a:ext cx="7343988" cy="1949330"/>
          </a:xfrm>
          <a:custGeom>
            <a:avLst/>
            <a:gdLst/>
            <a:ahLst/>
            <a:cxnLst/>
            <a:rect r="r" b="b" t="t" l="l"/>
            <a:pathLst>
              <a:path h="1949330" w="7343988">
                <a:moveTo>
                  <a:pt x="0" y="0"/>
                </a:moveTo>
                <a:lnTo>
                  <a:pt x="7343988" y="0"/>
                </a:lnTo>
                <a:lnTo>
                  <a:pt x="7343988" y="1949330"/>
                </a:lnTo>
                <a:lnTo>
                  <a:pt x="0" y="1949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1858" y="5544469"/>
            <a:ext cx="344686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5812" y="1427831"/>
            <a:ext cx="80093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Random para la generación aleatoria de la palabra que tendremos que adivinar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5812" y="3602037"/>
            <a:ext cx="80093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He usado sqlite3 para hacer la conexión con la base de datos.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5812" y="5776244"/>
            <a:ext cx="80093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Tkinter para trabajar con la interfaz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5812" y="7951119"/>
            <a:ext cx="80093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Messagebox mostrará algunos mensajes al ganar o perder la partida o para informarte de algún error.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47906" y="1286370"/>
            <a:ext cx="5935115" cy="7714259"/>
          </a:xfrm>
          <a:custGeom>
            <a:avLst/>
            <a:gdLst/>
            <a:ahLst/>
            <a:cxnLst/>
            <a:rect r="r" b="b" t="t" l="l"/>
            <a:pathLst>
              <a:path h="7714259" w="5935115">
                <a:moveTo>
                  <a:pt x="0" y="0"/>
                </a:moveTo>
                <a:lnTo>
                  <a:pt x="5935115" y="0"/>
                </a:lnTo>
                <a:lnTo>
                  <a:pt x="5935115" y="7714260"/>
                </a:lnTo>
                <a:lnTo>
                  <a:pt x="0" y="771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9145" y="4283075"/>
            <a:ext cx="712871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Aquí he hecho la conexión con la base de datos usando un cursor el sqlite3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5187" y="156411"/>
            <a:ext cx="5877214" cy="8380471"/>
          </a:xfrm>
          <a:custGeom>
            <a:avLst/>
            <a:gdLst/>
            <a:ahLst/>
            <a:cxnLst/>
            <a:rect r="r" b="b" t="t" l="l"/>
            <a:pathLst>
              <a:path h="8380471" w="5877214">
                <a:moveTo>
                  <a:pt x="0" y="0"/>
                </a:moveTo>
                <a:lnTo>
                  <a:pt x="5877214" y="0"/>
                </a:lnTo>
                <a:lnTo>
                  <a:pt x="5877214" y="8380471"/>
                </a:lnTo>
                <a:lnTo>
                  <a:pt x="0" y="838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44832" y="3777055"/>
            <a:ext cx="7020319" cy="4185865"/>
          </a:xfrm>
          <a:custGeom>
            <a:avLst/>
            <a:gdLst/>
            <a:ahLst/>
            <a:cxnLst/>
            <a:rect r="r" b="b" t="t" l="l"/>
            <a:pathLst>
              <a:path h="4185865" w="7020319">
                <a:moveTo>
                  <a:pt x="0" y="0"/>
                </a:moveTo>
                <a:lnTo>
                  <a:pt x="7020319" y="0"/>
                </a:lnTo>
                <a:lnTo>
                  <a:pt x="7020319" y="4185866"/>
                </a:lnTo>
                <a:lnTo>
                  <a:pt x="0" y="418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387" y="5572383"/>
            <a:ext cx="8870337" cy="4465651"/>
          </a:xfrm>
          <a:custGeom>
            <a:avLst/>
            <a:gdLst/>
            <a:ahLst/>
            <a:cxnLst/>
            <a:rect r="r" b="b" t="t" l="l"/>
            <a:pathLst>
              <a:path h="4465651" w="8870337">
                <a:moveTo>
                  <a:pt x="0" y="0"/>
                </a:moveTo>
                <a:lnTo>
                  <a:pt x="8870337" y="0"/>
                </a:lnTo>
                <a:lnTo>
                  <a:pt x="8870337" y="4465650"/>
                </a:lnTo>
                <a:lnTo>
                  <a:pt x="0" y="446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3387" y="1801046"/>
            <a:ext cx="7783449" cy="254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65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 hecho un diccionario de palabras divididas por tema y después las he añadido a la base de datos en la tabla “palabras” que cree anteriormente.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7324" y="5699787"/>
            <a:ext cx="12895726" cy="3829224"/>
          </a:xfrm>
          <a:custGeom>
            <a:avLst/>
            <a:gdLst/>
            <a:ahLst/>
            <a:cxnLst/>
            <a:rect r="r" b="b" t="t" l="l"/>
            <a:pathLst>
              <a:path h="3829224" w="12895726">
                <a:moveTo>
                  <a:pt x="0" y="0"/>
                </a:moveTo>
                <a:lnTo>
                  <a:pt x="12895726" y="0"/>
                </a:lnTo>
                <a:lnTo>
                  <a:pt x="12895726" y="3829224"/>
                </a:lnTo>
                <a:lnTo>
                  <a:pt x="0" y="382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387" y="2239210"/>
            <a:ext cx="12079797" cy="256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8"/>
              </a:lnSpc>
            </a:pPr>
            <a:r>
              <a:rPr lang="en-US" sz="367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Aquí hago una llamada a la base de datos haciendo un select de un tema que elegiremos posteriormente durante el juego.</a:t>
            </a:r>
          </a:p>
          <a:p>
            <a:pPr algn="ctr"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Esto te dará un return con la palabra seleccionada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9881" y="899493"/>
            <a:ext cx="9366605" cy="8755468"/>
          </a:xfrm>
          <a:custGeom>
            <a:avLst/>
            <a:gdLst/>
            <a:ahLst/>
            <a:cxnLst/>
            <a:rect r="r" b="b" t="t" l="l"/>
            <a:pathLst>
              <a:path h="8755468" w="9366605">
                <a:moveTo>
                  <a:pt x="0" y="0"/>
                </a:moveTo>
                <a:lnTo>
                  <a:pt x="9366605" y="0"/>
                </a:lnTo>
                <a:lnTo>
                  <a:pt x="9366605" y="8755468"/>
                </a:lnTo>
                <a:lnTo>
                  <a:pt x="0" y="87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2755" y="2213528"/>
            <a:ext cx="7471692" cy="578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8"/>
              </a:lnSpc>
            </a:pPr>
            <a:r>
              <a:rPr lang="en-US" sz="367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este caso se llamará a la tabla “partidas” donde mediante un if se hará un update de los datos de un jugador existente o un insert si es la primera partida de ese jugador.</a:t>
            </a:r>
          </a:p>
          <a:p>
            <a:pPr algn="ctr">
              <a:lnSpc>
                <a:spcPts val="5148"/>
              </a:lnSpc>
            </a:pPr>
          </a:p>
          <a:p>
            <a:pPr algn="ctr"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contador de partidas aumentará siempre en 1, el de victorias solo si el jugador ganó.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537579" y="560582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4889" y="2682718"/>
            <a:ext cx="13558400" cy="6972243"/>
          </a:xfrm>
          <a:custGeom>
            <a:avLst/>
            <a:gdLst/>
            <a:ahLst/>
            <a:cxnLst/>
            <a:rect r="r" b="b" t="t" l="l"/>
            <a:pathLst>
              <a:path h="6972243" w="13558400">
                <a:moveTo>
                  <a:pt x="0" y="0"/>
                </a:moveTo>
                <a:lnTo>
                  <a:pt x="13558401" y="0"/>
                </a:lnTo>
                <a:lnTo>
                  <a:pt x="13558401" y="6972243"/>
                </a:lnTo>
                <a:lnTo>
                  <a:pt x="0" y="697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1276971"/>
            <a:ext cx="135584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CONSTRUCCIÓN DE LA CLASE AhorcadoApp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537579" y="560582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2578" y="3176159"/>
            <a:ext cx="13082843" cy="5664736"/>
          </a:xfrm>
          <a:custGeom>
            <a:avLst/>
            <a:gdLst/>
            <a:ahLst/>
            <a:cxnLst/>
            <a:rect r="r" b="b" t="t" l="l"/>
            <a:pathLst>
              <a:path h="5664736" w="13082843">
                <a:moveTo>
                  <a:pt x="0" y="0"/>
                </a:moveTo>
                <a:lnTo>
                  <a:pt x="13082844" y="0"/>
                </a:lnTo>
                <a:lnTo>
                  <a:pt x="13082844" y="5664736"/>
                </a:lnTo>
                <a:lnTo>
                  <a:pt x="0" y="566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4800" y="1276971"/>
            <a:ext cx="13558400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CONFIGURACIÓN DE COLORES Y ESTILOS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DAGXZsKbzVA</dc:identifier>
  <dcterms:modified xsi:type="dcterms:W3CDTF">2011-08-01T06:04:30Z</dcterms:modified>
  <cp:revision>1</cp:revision>
  <dc:title>Juego del ahorcado</dc:title>
</cp:coreProperties>
</file>